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5" r:id="rId5"/>
    <p:sldId id="259" r:id="rId6"/>
    <p:sldId id="266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C41E-BBBC-451A-86D9-F2F7DCC86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5A0B1-C509-4449-88D9-964F9D97F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50956-68AC-46B6-BC8C-A5538CD3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A2D0E-68B0-4E72-BB89-42C5F784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44C4-2A72-4C00-9666-CFC8F346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2641-14F6-4C4C-912F-216947C2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7E4D4-1BA7-406C-92DB-C0EC4AD5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25537-264A-48E6-A060-D97BF75E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283F-08C2-4A58-90ED-98DAADCB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4D077-06A6-4AFD-930C-CC47F098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8943C-D9B6-42EA-8519-86052CF61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F22F6-0F64-40E1-9CCC-34FD6F57A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D78C-CC43-42F8-9043-7F15A84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1C2B-AC66-4103-92A7-BCD2098E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E8A7-E462-4B7B-8B6C-9D7092C3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34C2-7F4C-4724-AC0F-7750E2EB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4B6C-FFED-4099-A249-D29B9D1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AD0B1-3DAD-45C5-9BDE-E67EAC6F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BB382-D6E9-46B3-845C-8C03E4DD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B35F-764A-4DD5-BB3D-C2DDEDD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E9EC-B105-4C26-A541-3B1481E7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6B100-7AF9-4003-B99D-6CD2B62E1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1A5A-543B-4421-A8AD-E71081EF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003AD-A4A2-459C-8841-A7B25D73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A5A3-710F-423D-96AC-7806574D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2495-A17E-464B-86C9-0CAFC026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A8AA-4EA8-4644-BBB8-35B4F7F27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5F4A-2145-4B79-A44F-56C7E19D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BBD54-2371-4E9A-AC63-773AB4E4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DAE68-5F79-42BF-AE4F-0FE524F4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8663E-24EA-4D6F-A711-AFF15ACE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8E26-96AA-45BA-AEFB-7C53C32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7B50C-BDE5-4678-9602-E0D0973A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3CEF3-9595-40BE-A5B1-9EFD51007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DFDA6-6EAF-4629-A8C7-84ABF00B0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C4CAE-760E-4455-BF0A-D12EFE54A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6375E-B5B3-410D-98D7-A2F11AB3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EB07A-1898-4F9E-B1A0-F6099DB4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AF347-6B14-459D-92A2-4B5170C1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CB18-0DDA-46E0-AEBD-79A72F5D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86A2C-FD17-41CA-A15E-F883F09B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D3ACC-EFF6-47ED-9BB5-BC91A869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26F5E-5A81-49BD-A803-652761D8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B5AF8-1792-4030-B3CC-3E0EF190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45CD9-DAA3-4C0A-BA56-9DED3214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5DA31-2203-4A46-BEFB-6970A9A2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1F76-2A18-47A6-A6CC-B5F7EAB4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89A0-65FC-4B51-B1AF-D2D7D5094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CAECB-ED3D-48E1-A1F7-F2A77FA2D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0E520-FF6B-4216-B548-FC907E8A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9087A-17B9-4B49-AF6E-34D9DAF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07D8-965F-4C9C-B7D4-664F229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23C7-B43B-4730-9C18-8DB0082A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CBC8F-3BBB-4270-A40A-C547BB0D6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7AD23-62B8-4A45-B640-4F9CF369D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D0D44-60E8-4A1C-A7C1-B3E86BB4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D4A2-44FF-4C5D-B8DB-B3A3F93A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C1A5-4390-4AB9-B747-A2E5168D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0C726-1998-4AB4-9A74-B70E2F7E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92834-1DB9-46CD-90A3-547819C77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95CF-C09D-40F9-B320-311B70B9D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D43C-A269-43CC-81A3-13E38DD2B505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2DBE-CF78-4251-8731-D1C4B669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F39-88BE-4925-B13A-4CE59C960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DAC8-30B3-498F-B06F-60F1BCC4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nsidehighered.com/advice/2020/04/22/professor-explores-why-zoom-classes-deplete-her-energy-opin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1835-A494-4683-BDED-5C1DBB83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Anza 3D Printing Group Expands its COVID-19 Manufacturing Effort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29,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79B486-41A1-4D4F-AC5F-D72D0DD0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506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Since partnering with local non-profit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Maker Nexus,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40,000 of face shields were delivered with orders pending for 11,000.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date, the De Anza team has printed over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parts for Maker Nexus.</a:t>
            </a:r>
          </a:p>
        </p:txBody>
      </p:sp>
      <p:pic>
        <p:nvPicPr>
          <p:cNvPr id="2055" name="Picture 1" descr="Buy Dental Face Shield | Mr. Curette MCT">
            <a:extLst>
              <a:ext uri="{FF2B5EF4-FFF2-40B4-BE49-F238E27FC236}">
                <a16:creationId xmlns:a16="http://schemas.microsoft.com/office/drawing/2014/main" id="{DAE98696-5534-4B9F-BA0B-27C399CB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23" y="1560513"/>
            <a:ext cx="2500940" cy="24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BE591A-DABE-494F-A0DC-1B053CDC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21" y="4083470"/>
            <a:ext cx="25622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4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2A35-41CF-4251-8C74-60C1F1766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860" y="0"/>
            <a:ext cx="9144000" cy="63330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Business, Computer Science &amp; Applied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B244D-D968-452D-98C0-D0DBAE61E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9" y="849417"/>
            <a:ext cx="11952182" cy="6145511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(2 Certificate, 1 AA)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Payroll noncredit certificate is a possibility (CTE)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Technologies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Program (3 Certificates, 3 AS)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 Program (13 Certificates, 4 AS)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Noncredit certificate in SMONG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(6 certificates, 4 AA&amp;AS) – ADT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5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CTE Certificate in Business Information Worker (should look into noncredit)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(17 certificates, 6 AS) – ADT.  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5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Noncredit – Project Management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Manufacturing Technologies (7 certificates, 3AS)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(1 certificate, 1 AA) 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5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Sales Certificate (3 courses)</a:t>
            </a:r>
          </a:p>
          <a:p>
            <a:pPr marL="1143000" lvl="1" indent="-685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5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Noncredit Certificate – DRE Approval!!!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D7F739-41C3-4191-A1FB-4CDC60D2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18076"/>
            <a:ext cx="11315700" cy="64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18805-8627-4D34-A57C-63CC2FB5130A}"/>
              </a:ext>
            </a:extLst>
          </p:cNvPr>
          <p:cNvSpPr txBox="1"/>
          <p:nvPr/>
        </p:nvSpPr>
        <p:spPr>
          <a:xfrm>
            <a:off x="1440833" y="1538465"/>
            <a:ext cx="9041885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college MUST invest in creating a way to alert students and award certificates when completed</a:t>
            </a:r>
          </a:p>
        </p:txBody>
      </p:sp>
    </p:spTree>
    <p:extLst>
      <p:ext uri="{BB962C8B-B14F-4D97-AF65-F5344CB8AC3E}">
        <p14:creationId xmlns:p14="http://schemas.microsoft.com/office/powerpoint/2010/main" val="34398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A52C8-8491-465D-87FD-D7F2DA1C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698407"/>
            <a:ext cx="11315700" cy="414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DEAA3D-C59F-4511-8738-4BE454B9D30A}"/>
              </a:ext>
            </a:extLst>
          </p:cNvPr>
          <p:cNvSpPr txBox="1"/>
          <p:nvPr/>
        </p:nvSpPr>
        <p:spPr>
          <a:xfrm>
            <a:off x="788632" y="5212135"/>
            <a:ext cx="381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96A90-FCFE-468B-A256-B70102F4260C}"/>
              </a:ext>
            </a:extLst>
          </p:cNvPr>
          <p:cNvSpPr txBox="1"/>
          <p:nvPr/>
        </p:nvSpPr>
        <p:spPr>
          <a:xfrm>
            <a:off x="4276188" y="4944367"/>
            <a:ext cx="443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Engaging Faculty in Closing the Equity Gap IS A Challenge.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it be a core part of: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Sabbaticals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PAA/PGA</a:t>
            </a:r>
          </a:p>
        </p:txBody>
      </p:sp>
    </p:spTree>
    <p:extLst>
      <p:ext uri="{BB962C8B-B14F-4D97-AF65-F5344CB8AC3E}">
        <p14:creationId xmlns:p14="http://schemas.microsoft.com/office/powerpoint/2010/main" val="56928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496D-4011-4BAD-9E62-85B05DB4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3" y="160588"/>
            <a:ext cx="10515600" cy="72974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16D-E589-4C64-B431-ED1BBDDA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58" y="1013492"/>
            <a:ext cx="9057774" cy="568391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 concerned about the student success and the equity gap.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digital divide where some people do not have access to adequate internet speeds or the relevant technology and so they will be missing out.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 concerned about having students set in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HOURS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Zoom session (especially 6:00PM to 9:50PM)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drop in Applied Technology enrollment.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of the students surveyed will not return next year if classes continue to be online/Zoom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https://www.insidehighered.com/advice/2020/04/22/professor-explores-why-zoom-classes-deplete-her-energy-opinion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ad on Zoom.">
            <a:extLst>
              <a:ext uri="{FF2B5EF4-FFF2-40B4-BE49-F238E27FC236}">
                <a16:creationId xmlns:a16="http://schemas.microsoft.com/office/drawing/2014/main" id="{212D9118-A8F8-4E13-BD40-F9203AC3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30" y="263903"/>
            <a:ext cx="2347986" cy="16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red on Zoom.">
            <a:extLst>
              <a:ext uri="{FF2B5EF4-FFF2-40B4-BE49-F238E27FC236}">
                <a16:creationId xmlns:a16="http://schemas.microsoft.com/office/drawing/2014/main" id="{89C98D83-45CA-4B03-B5F1-1F9EFEEC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377" y="2111461"/>
            <a:ext cx="2347986" cy="16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91588-5562-4A46-A560-F6173961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142" y="4247228"/>
            <a:ext cx="2935078" cy="19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ED1D4-4A58-40F3-BD7B-4C4086B49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1"/>
          <a:stretch/>
        </p:blipFill>
        <p:spPr>
          <a:xfrm>
            <a:off x="756947" y="594026"/>
            <a:ext cx="10817352" cy="57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D9C6-DEE3-4C2D-9530-6B9F3DC65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51" y="320919"/>
            <a:ext cx="8881105" cy="6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CF9EA-98A4-471C-9180-340E1DCDE0C3}"/>
              </a:ext>
            </a:extLst>
          </p:cNvPr>
          <p:cNvSpPr txBox="1"/>
          <p:nvPr/>
        </p:nvSpPr>
        <p:spPr>
          <a:xfrm>
            <a:off x="1822125" y="1748093"/>
            <a:ext cx="733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	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	$996,310</a:t>
            </a:r>
          </a:p>
        </p:txBody>
      </p:sp>
    </p:spTree>
    <p:extLst>
      <p:ext uri="{BB962C8B-B14F-4D97-AF65-F5344CB8AC3E}">
        <p14:creationId xmlns:p14="http://schemas.microsoft.com/office/powerpoint/2010/main" val="257556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325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De Anza 3D Printing Group Expands its COVID-19 Manufacturing Effort – May 29, 2020</vt:lpstr>
      <vt:lpstr>Division of Business, Computer Science &amp; Applied Technologies</vt:lpstr>
      <vt:lpstr>PowerPoint Presentation</vt:lpstr>
      <vt:lpstr>PowerPoint Presentation</vt:lpstr>
      <vt:lpstr>PowerPoint Presentation</vt:lpstr>
      <vt:lpstr>COVID IMPACT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Business, Computer Science &amp; Applied Technologies</dc:title>
  <dc:creator>user</dc:creator>
  <cp:lastModifiedBy>Microsoft Office User</cp:lastModifiedBy>
  <cp:revision>18</cp:revision>
  <dcterms:created xsi:type="dcterms:W3CDTF">2020-05-29T20:09:10Z</dcterms:created>
  <dcterms:modified xsi:type="dcterms:W3CDTF">2020-06-03T01:15:49Z</dcterms:modified>
</cp:coreProperties>
</file>